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564F-45B8-4256-95FD-6EDF8F31E245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215C-E72D-4A1B-AABC-50DD4AC2B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715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>
                <a:latin typeface="Times New Roman Navajo" pitchFamily="18" charset="0"/>
                <a:cs typeface="Times New Roman Navajo" pitchFamily="18" charset="0"/>
              </a:rPr>
              <a:t>Building Reading Skills</a:t>
            </a:r>
            <a: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1400" dirty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1400" dirty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K’ad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shim1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hooghandi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sid1.  ‘Ab7n7go  dib4  ch’77ni[   d00   t0oj8’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yid7n77[ka’.   !1d00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hooghandi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n1d1ahgo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yist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[‘=   yich’8’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nidaahii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   at[‘0o  [eh.  Shim1   diyog7    ‘ay00 ‘1dan7[‘tsoo77g77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yi’t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[‘0o  [eh.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Naakidi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m77l   y1zh7   d00   bi’22  ’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ashdla’di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neezn1diin  d00  bi’22  hast3diin  b44so  b33h    da’7l99go   baa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nahaniih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.</a:t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K’ad65  ‘a[n4’4’aahgo shim1  dib4  yah  an47n7[ka’.  !1d00 dib4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bighan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g0ne’4  dib4  shij4e  [eh.  A[n7’33  d00  bi’k’i’j8 a’di’1ahgo  dib4  ch’7n11bi’di’ni[.  Shim1  dib4  t0oj8go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yinoo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[ka[ [eh.  Yaa’adi’1ahgo  shim1  ‘aad66’ nihighanj8’   dib4   n4inoo[ka[ [eh.  H77[ch’88hgo  ‘47  shim1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ha’ni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chaad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d00  ‘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adiz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[eh.  Shim1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  nizh0n7yee’.</a:t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Resource:  Din4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Bizaad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 B7n1hoo’aah:  Rediscovering The Navajo Language.  p.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23</a:t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Evangeline Parsons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Yazzie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,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Ed.D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.         Margaret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Speas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, Ph.D.</a:t>
            </a:r>
            <a:b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endParaRPr lang="en-US" sz="2400" dirty="0">
              <a:latin typeface="Times New Roman Navajo" pitchFamily="18" charset="0"/>
              <a:cs typeface="Times New Roman Navaj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715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>
                <a:latin typeface="Times New Roman Navajo" pitchFamily="18" charset="0"/>
                <a:cs typeface="Times New Roman Navajo" pitchFamily="18" charset="0"/>
              </a:rPr>
              <a:t>Building Reading Skills</a:t>
            </a:r>
            <a: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1400" dirty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1400" dirty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1400" dirty="0" smtClean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K’ad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b="1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m1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ghan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/d1.  ‘A/b7/n7/go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ch’77/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   d00   t0o/j8’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/d7/n77[/ka’.  !1/d00 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ghan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n1/d1ah/go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yis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/t[‘=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/ch’8’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hii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    a/t[‘0o   [eh.  Shi/m1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/g7   ‘ay00   ‘1/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/n7[‘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tsoo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/7/7g77 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’/t[‘0o    [eh.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Naa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ki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m77l   y1/zh7   d00   bi’22   ’ash/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dla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neez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/n1/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diin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d00   bi’/22  has/t3/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diin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b44/so  b33h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’/7/l99/go  baa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/ha/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niih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.</a:t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>
                <a:latin typeface="Times New Roman Navajo" pitchFamily="18" charset="0"/>
                <a:cs typeface="Times New Roman Navajo" pitchFamily="18" charset="0"/>
              </a:rPr>
              <a:t>	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K’a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/d65  ‘a[n4’/4’/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aah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/go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/m1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 yah  a/n47/n7[/ka’.  !1d00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 bi/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ghan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g0/ne’/4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/j4e  [eh.   A[n7’/33   d00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bi’k’i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’/j8   a’/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’/1ah/go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 ch’7/n11/bi’/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[.   Shi/m1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t0o/j8/go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[/ka[  [eh.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Yaa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/’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adi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’/1ah/go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/m1   ‘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aa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/d66’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/hi/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ghan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/j8’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/b4   n4i/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noo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[/ka[  [eh.  H77[/ch’88h/go  ‘47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/m1 ha’/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chaad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</a:t>
            </a:r>
            <a:r>
              <a:rPr lang="en-US" sz="2400" smtClean="0">
                <a:latin typeface="Times New Roman Navajo" pitchFamily="18" charset="0"/>
                <a:cs typeface="Times New Roman Navajo" pitchFamily="18" charset="0"/>
              </a:rPr>
              <a:t>d00   ‘a/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diz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   [eh.  Shi/m1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shi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[   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ni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/zh0/n7/</a:t>
            </a:r>
            <a:r>
              <a:rPr lang="en-US" sz="2400" dirty="0" err="1" smtClean="0">
                <a:latin typeface="Times New Roman Navajo" pitchFamily="18" charset="0"/>
                <a:cs typeface="Times New Roman Navajo" pitchFamily="18" charset="0"/>
              </a:rPr>
              <a:t>yee</a:t>
            </a: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>’.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Resource:  Din4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Bizaad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 B7n1hoo’aah:  Rediscovering The Navajo Language.  p.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23</a:t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Evangeline Parsons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Yazzie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,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Ed.D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.         Margaret </a:t>
            </a:r>
            <a:r>
              <a:rPr lang="en-US" sz="1300" dirty="0" err="1" smtClean="0">
                <a:latin typeface="Times New Roman Navajo" pitchFamily="18" charset="0"/>
                <a:cs typeface="Times New Roman Navajo" pitchFamily="18" charset="0"/>
              </a:rPr>
              <a:t>Speas</a:t>
            </a:r>
            <a: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  <a:t>, Ph.D.</a:t>
            </a:r>
            <a:br>
              <a:rPr lang="en-US" sz="1300" dirty="0" smtClean="0">
                <a:latin typeface="Times New Roman Navajo" pitchFamily="18" charset="0"/>
                <a:cs typeface="Times New Roman Navajo" pitchFamily="18" charset="0"/>
              </a:rPr>
            </a:br>
            <a: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  <a:t/>
            </a:r>
            <a:br>
              <a:rPr lang="en-US" sz="2400" dirty="0" smtClean="0">
                <a:latin typeface="Times New Roman Navajo" pitchFamily="18" charset="0"/>
                <a:cs typeface="Times New Roman Navajo" pitchFamily="18" charset="0"/>
              </a:rPr>
            </a:br>
            <a:endParaRPr lang="en-US" sz="2400" dirty="0">
              <a:latin typeface="Times New Roman Navajo" pitchFamily="18" charset="0"/>
              <a:cs typeface="Times New Roman Navaj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Building Reading Skills   K’ad  shim1  hooghandi  sid1.  ‘Ab7n7go  dib4  ch’77ni[   d00   t0oj8’   dah   yid7n77[ka’.   !1d00  hooghandi   n1d1ahgo  dah  yist[‘=   yich’8’   nidaahii’   at[‘0o  [eh.  Shim1   diyog7    ‘ay00 ‘1dan7[‘tsoo77g77   yi’t[‘0o  [eh.  Naakidi  m77l   y1zh7   d00   bi’22  ’ashdla’di   neezn1diin  d00  bi’22  hast3diin  b44so  b33h    da’7l99go   baa  nahaniih.    K’ad65  ‘a[n4’4’aahgo shim1  dib4  yah  an47n7[ka’.  !1d00 dib4  bighan  g0ne’4  dib4  shij4e  [eh.  A[n7’33  d00  bi’k’i’j8 a’di’1ahgo  dib4  ch’7n11bi’di’ni[.  Shim1  dib4  t0oj8go  yinoo[ka[ [eh.  Yaa’adi’1ahgo  shim1  ‘aad66’ nihighanj8’   dib4   n4inoo[ka[ [eh.  H77[ch’88hgo  ‘47  shim1  ha’ni[chaad   d00  ‘adiz   [eh.  Shim1  shi[  nizh0n7yee’.   Resource:  Din4 Bizaad B7n1hoo’aah:  Rediscovering The Navajo Language.  p. 23 Evangeline Parsons Yazzie, Ed.D.         Margaret Speas, Ph.D.  </vt:lpstr>
      <vt:lpstr>Building Reading Skills   K’ad  shi/m1  hoo/ghan/di   si/d1.  ‘A/b7/n7/go   di/b4 ch’77/ni[   d00   t0o/j8’   dah   yi/d7/n77[/ka’.  !1/d00    hoo/ghan/di n1/d1ah/go   dah   yis/t[‘=   yi/ch’8’   ni/daa/hii’    a/t[‘0o   [eh.  Shi/m1   di/yo/g7   ‘ay00   ‘1/da/n7[‘tsoo/7/7g77    yi’/t[‘0o    [eh.  Naa/ki/di   m77l   y1/zh7   d00   bi’22   ’ash/dla’/di   neez/n1/diin  d00   bi’/22  has/t3/diin  b44/so  b33h   da’/7/l99/go  baa   na/ha/niih.    K’a/d65  ‘a[n4’/4’/aah/go  shi/m1  di/b4  yah  a/n47/n7[/ka’.  !1d00  di/b4  bi/ghan  g0/ne’/4  di/b4  shi/j4e  [eh.   A[n7’/33   d00 bi’k’i’/j8   a’/di’/1ah/go  di/b4  ch’7/n11/bi’/di’/ni[.   Shi/m1   di/b4 t0o/j8/go  yi/noo[/ka[  [eh.  Yaa/’adi’/1ah/go   shi/m1   ‘aa/d66’ ni/hi/ghan/j8’   di/b4   n4i/noo[/ka[  [eh.  H77[/ch’88h/go  ‘47   shi/m1 ha’/ni[/chaad   d00   ‘a/diz   [eh.  Shi/m1   shi[   ni/zh0/n7/yee’.  Resource:  Din4 Bizaad B7n1hoo’aah:  Rediscovering The Navajo Language.  p. 23 Evangeline Parsons Yazzie, Ed.D.         Margaret Speas, Ph.D.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Reading Skills   K’ad shi/m1 hoo/ghan/di si/d1.  ‘A/b7/n7/go di/b4 ch’77/ni[ d00 t0o/j8’ dah yi/d7/n77[/ka’.  !1/d00 hoo/ghan/di n1/d1ah/go dah yis/t[‘= yi/ch’8’ ni/daa/hii’ a/t[‘0o [eh.  Shi/m1 di/yo/g7 ‘ay00 ‘1/da/n7[‘tsoo/7/7g77 yi’/t[‘0o [eh.  Naa/ki/di m77l y1/zh7 d00 bi’22 ’ash/dla’/di neez/n1/diin d00 bi’/22 has/t3/diin b44/so b33h da’/</dc:title>
  <dc:creator>reuben mccabe</dc:creator>
  <cp:lastModifiedBy>Averi Easley</cp:lastModifiedBy>
  <cp:revision>9</cp:revision>
  <dcterms:created xsi:type="dcterms:W3CDTF">2013-10-28T22:42:57Z</dcterms:created>
  <dcterms:modified xsi:type="dcterms:W3CDTF">2014-02-12T21:50:59Z</dcterms:modified>
</cp:coreProperties>
</file>