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3691-F444-41E3-8962-C28171F4B24A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A9AD-CE94-4CEE-AB86-A44154593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3691-F444-41E3-8962-C28171F4B24A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A9AD-CE94-4CEE-AB86-A44154593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3691-F444-41E3-8962-C28171F4B24A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A9AD-CE94-4CEE-AB86-A44154593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3691-F444-41E3-8962-C28171F4B24A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A9AD-CE94-4CEE-AB86-A44154593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3691-F444-41E3-8962-C28171F4B24A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A9AD-CE94-4CEE-AB86-A44154593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3691-F444-41E3-8962-C28171F4B24A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A9AD-CE94-4CEE-AB86-A44154593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3691-F444-41E3-8962-C28171F4B24A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A9AD-CE94-4CEE-AB86-A44154593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3691-F444-41E3-8962-C28171F4B24A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A9AD-CE94-4CEE-AB86-A44154593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3691-F444-41E3-8962-C28171F4B24A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A9AD-CE94-4CEE-AB86-A44154593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3691-F444-41E3-8962-C28171F4B24A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A9AD-CE94-4CEE-AB86-A44154593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3691-F444-41E3-8962-C28171F4B24A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A9AD-CE94-4CEE-AB86-A44154593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13691-F444-41E3-8962-C28171F4B24A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EA9AD-CE94-4CEE-AB86-A44154593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5638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reubenmccabe</dc:creator>
  <cp:lastModifiedBy>Averi Easley</cp:lastModifiedBy>
  <cp:revision>1</cp:revision>
  <dcterms:created xsi:type="dcterms:W3CDTF">2013-10-24T17:44:33Z</dcterms:created>
  <dcterms:modified xsi:type="dcterms:W3CDTF">2014-02-12T21:47:56Z</dcterms:modified>
</cp:coreProperties>
</file>